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0" algn="l" defTabSz="825500" rtl="0" fontAlgn="auto" latinLnBrk="0" hangingPunct="0">
      <a:lnSpc>
        <a:spcPct val="100000"/>
      </a:lnSpc>
      <a:spcBef>
        <a:spcPts val="3400"/>
      </a:spcBef>
      <a:spcAft>
        <a:spcPts val="0"/>
      </a:spcAft>
      <a:buClrTx/>
      <a:buSzTx/>
      <a:buFontTx/>
      <a:buNone/>
      <a:tabLst/>
      <a:defRPr b="0" baseline="0" cap="none" i="0" spc="0" strike="noStrike" sz="5000" u="none" kumimoji="0" normalizeH="0">
        <a:ln>
          <a:noFill/>
        </a:ln>
        <a:solidFill>
          <a:srgbClr val="414141"/>
        </a:solidFill>
        <a:effectLst/>
        <a:uFillTx/>
        <a:latin typeface="Palatino"/>
        <a:ea typeface="Palatino"/>
        <a:cs typeface="Palatino"/>
        <a:sym typeface="Palatino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1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-375889"/>
              <a:satOff val="-9195"/>
              <a:lumOff val="-14901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C9C3BA"/>
              </a:solidFill>
              <a:custDash>
                <a:ds d="1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7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FFFFF">
                  <a:alpha val="50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39D60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2525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hueOff val="708446"/>
              <a:satOff val="-4821"/>
              <a:lumOff val="-14251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1">
              <a:hueOff val="-113918"/>
              <a:satOff val="19024"/>
              <a:lumOff val="19749"/>
              <a:alpha val="35000"/>
            </a:scheme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38AA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6"/>
              <a:satOff val="13972"/>
              <a:lumOff val="-24493"/>
            </a:schemeClr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chemeClr val="accent1">
                  <a:hueOff val="-113918"/>
                  <a:satOff val="19024"/>
                  <a:lumOff val="19749"/>
                </a:schemeClr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369194"/>
              <a:satOff val="6343"/>
              <a:lumOff val="-13963"/>
            </a:schemeClr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solidFill>
                <a:srgbClr val="C9C3BA"/>
              </a:solidFill>
              <a:prstDash val="solid"/>
              <a:miter lim="400000"/>
            </a:ln>
          </a:left>
          <a:right>
            <a:ln w="12700" cap="flat">
              <a:solidFill>
                <a:srgbClr val="C9C3BA"/>
              </a:solidFill>
              <a:prstDash val="solid"/>
              <a:miter lim="400000"/>
            </a:ln>
          </a:right>
          <a:top>
            <a:ln w="12700" cap="flat">
              <a:solidFill>
                <a:srgbClr val="C9C3BA"/>
              </a:solidFill>
              <a:prstDash val="solid"/>
              <a:miter lim="400000"/>
            </a:ln>
          </a:top>
          <a:bottom>
            <a:ln w="12700" cap="flat">
              <a:solidFill>
                <a:srgbClr val="C9C3BA"/>
              </a:solidFill>
              <a:prstDash val="solid"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solidFill>
                <a:srgbClr val="C9C3B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5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6635F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C9C3BA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9847F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9C3BA">
              <a:alpha val="3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89847F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414141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89847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7" name="Shape 15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Line"/>
          <p:cNvSpPr/>
          <p:nvPr/>
        </p:nvSpPr>
        <p:spPr>
          <a:xfrm>
            <a:off x="952500" y="9245600"/>
            <a:ext cx="22498974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" name="Line"/>
          <p:cNvSpPr/>
          <p:nvPr/>
        </p:nvSpPr>
        <p:spPr>
          <a:xfrm>
            <a:off x="952500" y="5765800"/>
            <a:ext cx="22500035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5" name="Line"/>
          <p:cNvSpPr/>
          <p:nvPr/>
        </p:nvSpPr>
        <p:spPr>
          <a:xfrm flipV="1">
            <a:off x="14989317" y="6339647"/>
            <a:ext cx="1" cy="2310129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6" name="Lorem Ipsum Dolor"/>
          <p:cNvSpPr txBox="1"/>
          <p:nvPr>
            <p:ph type="body" sz="quarter" idx="21"/>
          </p:nvPr>
        </p:nvSpPr>
        <p:spPr>
          <a:xfrm>
            <a:off x="952500" y="4965700"/>
            <a:ext cx="13500100" cy="635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Lorem Ipsum Dolor</a:t>
            </a:r>
          </a:p>
        </p:txBody>
      </p:sp>
      <p:sp>
        <p:nvSpPr>
          <p:cNvPr id="17" name="Title Text"/>
          <p:cNvSpPr txBox="1"/>
          <p:nvPr>
            <p:ph type="title"/>
          </p:nvPr>
        </p:nvSpPr>
        <p:spPr>
          <a:xfrm>
            <a:off x="952500" y="5829300"/>
            <a:ext cx="13500100" cy="33401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Title Text</a:t>
            </a:r>
          </a:p>
        </p:txBody>
      </p:sp>
      <p:sp>
        <p:nvSpPr>
          <p:cNvPr id="18" name="Body Level One…"/>
          <p:cNvSpPr txBox="1"/>
          <p:nvPr>
            <p:ph type="body" sz="quarter" idx="1"/>
          </p:nvPr>
        </p:nvSpPr>
        <p:spPr>
          <a:xfrm>
            <a:off x="15532100" y="5829300"/>
            <a:ext cx="7950200" cy="33401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idx="1"/>
          </p:nvPr>
        </p:nvSpPr>
        <p:spPr>
          <a:xfrm>
            <a:off x="952500" y="1778000"/>
            <a:ext cx="22479000" cy="101473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Black and white photo looking up at the suspension cables of a bridge with clouds in the background"/>
          <p:cNvSpPr/>
          <p:nvPr>
            <p:ph type="pic" sz="half" idx="21"/>
          </p:nvPr>
        </p:nvSpPr>
        <p:spPr>
          <a:xfrm>
            <a:off x="12232231" y="6024722"/>
            <a:ext cx="11497993" cy="8088517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4" name="Black and white photo of the Zeeland Bridge in the Netherlands"/>
          <p:cNvSpPr/>
          <p:nvPr>
            <p:ph type="pic" sz="half" idx="22"/>
          </p:nvPr>
        </p:nvSpPr>
        <p:spPr>
          <a:xfrm>
            <a:off x="12349986" y="635000"/>
            <a:ext cx="11226801" cy="68072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5" name="Black and white photo of the underside of a bridge going over a river and against the sky "/>
          <p:cNvSpPr/>
          <p:nvPr>
            <p:ph type="pic" idx="23"/>
          </p:nvPr>
        </p:nvSpPr>
        <p:spPr>
          <a:xfrm>
            <a:off x="730989" y="-2438400"/>
            <a:ext cx="11050413" cy="161925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–Johnny Appleseed"/>
          <p:cNvSpPr txBox="1"/>
          <p:nvPr>
            <p:ph type="body" sz="quarter" idx="21"/>
          </p:nvPr>
        </p:nvSpPr>
        <p:spPr>
          <a:xfrm>
            <a:off x="990600" y="8420100"/>
            <a:ext cx="22390100" cy="812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1700"/>
              </a:spcBef>
              <a:buClrTx/>
              <a:buSzTx/>
              <a:buFontTx/>
              <a:buNone/>
              <a:defRPr i="1" sz="4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34" name="“Type a quote here.”"/>
          <p:cNvSpPr txBox="1"/>
          <p:nvPr>
            <p:ph type="body" sz="quarter" idx="22"/>
          </p:nvPr>
        </p:nvSpPr>
        <p:spPr>
          <a:xfrm>
            <a:off x="2374900" y="6000750"/>
            <a:ext cx="19621500" cy="939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Black and white photo looking up at the suspension cables of a bridge with clouds in the background"/>
          <p:cNvSpPr/>
          <p:nvPr>
            <p:ph type="pic" idx="21"/>
          </p:nvPr>
        </p:nvSpPr>
        <p:spPr>
          <a:xfrm>
            <a:off x="0" y="-2654300"/>
            <a:ext cx="24384000" cy="17153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4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Line"/>
          <p:cNvSpPr/>
          <p:nvPr/>
        </p:nvSpPr>
        <p:spPr>
          <a:xfrm flipV="1">
            <a:off x="14989317" y="9919062"/>
            <a:ext cx="1" cy="231013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7" name="Line"/>
          <p:cNvSpPr/>
          <p:nvPr/>
        </p:nvSpPr>
        <p:spPr>
          <a:xfrm>
            <a:off x="952500" y="12801600"/>
            <a:ext cx="22498974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8" name="Line"/>
          <p:cNvSpPr/>
          <p:nvPr/>
        </p:nvSpPr>
        <p:spPr>
          <a:xfrm>
            <a:off x="952500" y="9321800"/>
            <a:ext cx="22500035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9" name="Line"/>
          <p:cNvSpPr/>
          <p:nvPr/>
        </p:nvSpPr>
        <p:spPr>
          <a:xfrm flipV="1">
            <a:off x="14989317" y="9919062"/>
            <a:ext cx="1" cy="231013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0" name="Lorem Ipsum Dolor"/>
          <p:cNvSpPr txBox="1"/>
          <p:nvPr>
            <p:ph type="body" sz="quarter" idx="21"/>
          </p:nvPr>
        </p:nvSpPr>
        <p:spPr>
          <a:xfrm>
            <a:off x="952500" y="8610600"/>
            <a:ext cx="13500100" cy="6350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Lorem Ipsum Dolor</a:t>
            </a:r>
          </a:p>
        </p:txBody>
      </p:sp>
      <p:sp>
        <p:nvSpPr>
          <p:cNvPr id="31" name="Black and white photo of the Zeeland Bridge in the Netherlands"/>
          <p:cNvSpPr/>
          <p:nvPr>
            <p:ph type="pic" idx="22"/>
          </p:nvPr>
        </p:nvSpPr>
        <p:spPr>
          <a:xfrm>
            <a:off x="952500" y="-1460500"/>
            <a:ext cx="22479000" cy="138938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2" name="Title Text"/>
          <p:cNvSpPr txBox="1"/>
          <p:nvPr>
            <p:ph type="title"/>
          </p:nvPr>
        </p:nvSpPr>
        <p:spPr>
          <a:xfrm>
            <a:off x="952500" y="9398000"/>
            <a:ext cx="13500100" cy="3340100"/>
          </a:xfrm>
          <a:prstGeom prst="rect">
            <a:avLst/>
          </a:prstGeom>
        </p:spPr>
        <p:txBody>
          <a:bodyPr/>
          <a:lstStyle>
            <a:lvl1pPr algn="l"/>
          </a:lstStyle>
          <a:p>
            <a:pPr/>
            <a:r>
              <a:t>Title Text</a:t>
            </a:r>
          </a:p>
        </p:txBody>
      </p:sp>
      <p:sp>
        <p:nvSpPr>
          <p:cNvPr id="33" name="Body Level One…"/>
          <p:cNvSpPr txBox="1"/>
          <p:nvPr>
            <p:ph type="body" sz="quarter" idx="1"/>
          </p:nvPr>
        </p:nvSpPr>
        <p:spPr>
          <a:xfrm>
            <a:off x="15532100" y="9398000"/>
            <a:ext cx="7950200" cy="33401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Text"/>
          <p:cNvSpPr txBox="1"/>
          <p:nvPr>
            <p:ph type="title"/>
          </p:nvPr>
        </p:nvSpPr>
        <p:spPr>
          <a:xfrm>
            <a:off x="952500" y="5194300"/>
            <a:ext cx="22479000" cy="33401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Line"/>
          <p:cNvSpPr/>
          <p:nvPr/>
        </p:nvSpPr>
        <p:spPr>
          <a:xfrm>
            <a:off x="952500" y="6858000"/>
            <a:ext cx="10643200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0" name="Line"/>
          <p:cNvSpPr/>
          <p:nvPr/>
        </p:nvSpPr>
        <p:spPr>
          <a:xfrm>
            <a:off x="952500" y="3898900"/>
            <a:ext cx="10643093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1" name="Lorem Ipsum Dolor"/>
          <p:cNvSpPr txBox="1"/>
          <p:nvPr>
            <p:ph type="body" sz="quarter" idx="21"/>
          </p:nvPr>
        </p:nvSpPr>
        <p:spPr>
          <a:xfrm>
            <a:off x="952500" y="3124200"/>
            <a:ext cx="10642600" cy="635000"/>
          </a:xfrm>
          <a:prstGeom prst="rect">
            <a:avLst/>
          </a:prstGeom>
        </p:spPr>
        <p:txBody>
          <a:bodyPr anchor="b">
            <a:sp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Lorem Ipsum Dolor</a:t>
            </a:r>
          </a:p>
        </p:txBody>
      </p:sp>
      <p:sp>
        <p:nvSpPr>
          <p:cNvPr id="52" name="Black and white photo of the underside of a bridge going over a river and against the sky "/>
          <p:cNvSpPr/>
          <p:nvPr>
            <p:ph type="pic" idx="22"/>
          </p:nvPr>
        </p:nvSpPr>
        <p:spPr>
          <a:xfrm>
            <a:off x="12534900" y="-1651000"/>
            <a:ext cx="10799069" cy="158242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3" name="Title Text"/>
          <p:cNvSpPr txBox="1"/>
          <p:nvPr>
            <p:ph type="title"/>
          </p:nvPr>
        </p:nvSpPr>
        <p:spPr>
          <a:xfrm>
            <a:off x="952500" y="3975100"/>
            <a:ext cx="10642600" cy="2806700"/>
          </a:xfrm>
          <a:prstGeom prst="rect">
            <a:avLst/>
          </a:prstGeom>
        </p:spPr>
        <p:txBody>
          <a:bodyPr/>
          <a:lstStyle>
            <a:lvl1pPr algn="l">
              <a:defRPr sz="7800"/>
            </a:lvl1pPr>
          </a:lstStyle>
          <a:p>
            <a:pPr/>
            <a:r>
              <a:t>Title Text</a:t>
            </a:r>
          </a:p>
        </p:txBody>
      </p:sp>
      <p:sp>
        <p:nvSpPr>
          <p:cNvPr id="54" name="Body Level One…"/>
          <p:cNvSpPr txBox="1"/>
          <p:nvPr>
            <p:ph type="body" sz="quarter" idx="1"/>
          </p:nvPr>
        </p:nvSpPr>
        <p:spPr>
          <a:xfrm>
            <a:off x="952500" y="7086600"/>
            <a:ext cx="10642600" cy="56388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sz="3200"/>
            </a:lvl1pPr>
            <a:lvl2pPr marL="0" indent="0">
              <a:spcBef>
                <a:spcPts val="0"/>
              </a:spcBef>
              <a:buClrTx/>
              <a:buSzTx/>
              <a:buFontTx/>
              <a:buNone/>
              <a:defRPr sz="3200"/>
            </a:lvl2pPr>
            <a:lvl3pPr marL="0" indent="0">
              <a:spcBef>
                <a:spcPts val="0"/>
              </a:spcBef>
              <a:buClrTx/>
              <a:buSzTx/>
              <a:buFontTx/>
              <a:buNone/>
              <a:defRPr sz="3200"/>
            </a:lvl3pPr>
            <a:lvl4pPr marL="0" indent="0">
              <a:spcBef>
                <a:spcPts val="0"/>
              </a:spcBef>
              <a:buClrTx/>
              <a:buSzTx/>
              <a:buFontTx/>
              <a:buNone/>
              <a:defRPr sz="3200"/>
            </a:lvl4pPr>
            <a:lvl5pPr marL="0" indent="0">
              <a:spcBef>
                <a:spcPts val="0"/>
              </a:spcBef>
              <a:buClrTx/>
              <a:buSzTx/>
              <a:buFont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Line"/>
          <p:cNvSpPr/>
          <p:nvPr/>
        </p:nvSpPr>
        <p:spPr>
          <a:xfrm>
            <a:off x="952500" y="3048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1" name="Line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2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Line"/>
          <p:cNvSpPr/>
          <p:nvPr/>
        </p:nvSpPr>
        <p:spPr>
          <a:xfrm>
            <a:off x="952500" y="3048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2" name="Line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83" name="Black and white photo of the underside of a bridge going over a river and against the sky "/>
          <p:cNvSpPr/>
          <p:nvPr>
            <p:ph type="pic" idx="21"/>
          </p:nvPr>
        </p:nvSpPr>
        <p:spPr>
          <a:xfrm>
            <a:off x="12636500" y="-2413000"/>
            <a:ext cx="11024412" cy="161544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952500" y="3797300"/>
            <a:ext cx="10909300" cy="8928100"/>
          </a:xfrm>
          <a:prstGeom prst="rect">
            <a:avLst/>
          </a:prstGeom>
        </p:spPr>
        <p:txBody>
          <a:bodyPr/>
          <a:lstStyle>
            <a:lvl1pPr marL="508000" indent="-508000">
              <a:spcBef>
                <a:spcPts val="2500"/>
              </a:spcBef>
              <a:buSzPct val="65000"/>
              <a:defRPr sz="4200"/>
            </a:lvl1pPr>
            <a:lvl2pPr marL="1016000" indent="-508000">
              <a:spcBef>
                <a:spcPts val="2500"/>
              </a:spcBef>
              <a:buSzPct val="65000"/>
              <a:defRPr sz="4200"/>
            </a:lvl2pPr>
            <a:lvl3pPr marL="1524000" indent="-508000">
              <a:spcBef>
                <a:spcPts val="2500"/>
              </a:spcBef>
              <a:buSzPct val="65000"/>
              <a:defRPr sz="4200"/>
            </a:lvl3pPr>
            <a:lvl4pPr marL="2032000" indent="-508000">
              <a:spcBef>
                <a:spcPts val="2500"/>
              </a:spcBef>
              <a:buSzPct val="65000"/>
              <a:defRPr sz="4200"/>
            </a:lvl4pPr>
            <a:lvl5pPr marL="2540000" indent="-508000">
              <a:spcBef>
                <a:spcPts val="2500"/>
              </a:spcBef>
              <a:buSzPct val="65000"/>
              <a:defRPr sz="4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Line"/>
          <p:cNvSpPr/>
          <p:nvPr/>
        </p:nvSpPr>
        <p:spPr>
          <a:xfrm>
            <a:off x="952500" y="3048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4" name="Line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9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6" name="Body Level One…"/>
          <p:cNvSpPr txBox="1"/>
          <p:nvPr>
            <p:ph type="body" sz="half" idx="1"/>
          </p:nvPr>
        </p:nvSpPr>
        <p:spPr>
          <a:xfrm>
            <a:off x="952500" y="3797300"/>
            <a:ext cx="10909300" cy="8928100"/>
          </a:xfrm>
          <a:prstGeom prst="rect">
            <a:avLst/>
          </a:prstGeom>
        </p:spPr>
        <p:txBody>
          <a:bodyPr/>
          <a:lstStyle>
            <a:lvl1pPr marL="508000" indent="-508000">
              <a:spcBef>
                <a:spcPts val="2500"/>
              </a:spcBef>
              <a:buSzPct val="65000"/>
              <a:defRPr sz="4200"/>
            </a:lvl1pPr>
            <a:lvl2pPr marL="1016000" indent="-508000">
              <a:spcBef>
                <a:spcPts val="2500"/>
              </a:spcBef>
              <a:buSzPct val="65000"/>
              <a:defRPr sz="4200"/>
            </a:lvl2pPr>
            <a:lvl3pPr marL="1524000" indent="-508000">
              <a:spcBef>
                <a:spcPts val="2500"/>
              </a:spcBef>
              <a:buSzPct val="65000"/>
              <a:defRPr sz="4200"/>
            </a:lvl3pPr>
            <a:lvl4pPr marL="2032000" indent="-508000">
              <a:spcBef>
                <a:spcPts val="2500"/>
              </a:spcBef>
              <a:buSzPct val="65000"/>
              <a:defRPr sz="4200"/>
            </a:lvl4pPr>
            <a:lvl5pPr marL="2540000" indent="-508000">
              <a:spcBef>
                <a:spcPts val="2500"/>
              </a:spcBef>
              <a:buSzPct val="65000"/>
              <a:defRPr sz="4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Line"/>
          <p:cNvSpPr/>
          <p:nvPr/>
        </p:nvSpPr>
        <p:spPr>
          <a:xfrm>
            <a:off x="952500" y="3048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05" name="Line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0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7" name="Body Level One…"/>
          <p:cNvSpPr txBox="1"/>
          <p:nvPr>
            <p:ph type="body" sz="half" idx="1"/>
          </p:nvPr>
        </p:nvSpPr>
        <p:spPr>
          <a:xfrm>
            <a:off x="952500" y="3797300"/>
            <a:ext cx="10909300" cy="8928100"/>
          </a:xfrm>
          <a:prstGeom prst="rect">
            <a:avLst/>
          </a:prstGeom>
        </p:spPr>
        <p:txBody>
          <a:bodyPr/>
          <a:lstStyle>
            <a:lvl1pPr marL="508000" indent="-508000">
              <a:spcBef>
                <a:spcPts val="2500"/>
              </a:spcBef>
              <a:buSzPct val="65000"/>
              <a:defRPr sz="4200"/>
            </a:lvl1pPr>
            <a:lvl2pPr marL="1016000" indent="-508000">
              <a:spcBef>
                <a:spcPts val="2500"/>
              </a:spcBef>
              <a:buSzPct val="65000"/>
              <a:defRPr sz="4200"/>
            </a:lvl2pPr>
            <a:lvl3pPr marL="1524000" indent="-508000">
              <a:spcBef>
                <a:spcPts val="2500"/>
              </a:spcBef>
              <a:buSzPct val="65000"/>
              <a:defRPr sz="4200"/>
            </a:lvl3pPr>
            <a:lvl4pPr marL="2032000" indent="-508000">
              <a:spcBef>
                <a:spcPts val="2500"/>
              </a:spcBef>
              <a:buSzPct val="65000"/>
              <a:defRPr sz="4200"/>
            </a:lvl4pPr>
            <a:lvl5pPr marL="2540000" indent="-508000">
              <a:spcBef>
                <a:spcPts val="2500"/>
              </a:spcBef>
              <a:buSzPct val="65000"/>
              <a:defRPr sz="4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"/>
          <p:cNvSpPr/>
          <p:nvPr/>
        </p:nvSpPr>
        <p:spPr>
          <a:xfrm>
            <a:off x="952500" y="30607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Line"/>
          <p:cNvSpPr/>
          <p:nvPr/>
        </p:nvSpPr>
        <p:spPr>
          <a:xfrm>
            <a:off x="952500" y="889000"/>
            <a:ext cx="22494922" cy="0"/>
          </a:xfrm>
          <a:prstGeom prst="line">
            <a:avLst/>
          </a:prstGeom>
          <a:ln w="12700">
            <a:solidFill>
              <a:srgbClr val="444444">
                <a:alpha val="30000"/>
              </a:srgbClr>
            </a:solidFill>
            <a:miter lim="400000"/>
          </a:ln>
        </p:spPr>
        <p:txBody>
          <a:bodyPr lIns="50800" tIns="50800" rIns="50800" bIns="50800" anchor="ctr"/>
          <a:lstStyle/>
          <a:p>
            <a:pPr defTabSz="457200">
              <a:spcBef>
                <a:spcPts val="0"/>
              </a:spcBef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" name="Title Text"/>
          <p:cNvSpPr txBox="1"/>
          <p:nvPr>
            <p:ph type="title"/>
          </p:nvPr>
        </p:nvSpPr>
        <p:spPr>
          <a:xfrm>
            <a:off x="952500" y="1143000"/>
            <a:ext cx="22479000" cy="1663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" name="Body Level One…"/>
          <p:cNvSpPr txBox="1"/>
          <p:nvPr>
            <p:ph type="body" idx="1"/>
          </p:nvPr>
        </p:nvSpPr>
        <p:spPr>
          <a:xfrm>
            <a:off x="952500" y="3695700"/>
            <a:ext cx="22479000" cy="857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lide Number"/>
          <p:cNvSpPr txBox="1"/>
          <p:nvPr>
            <p:ph type="sldNum" sz="quarter" idx="2"/>
          </p:nvPr>
        </p:nvSpPr>
        <p:spPr>
          <a:xfrm>
            <a:off x="11976100" y="13017500"/>
            <a:ext cx="419100" cy="508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solidFill>
                  <a:srgbClr val="4C4946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1pPr>
      <a:lvl2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2pPr>
      <a:lvl3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3pPr>
      <a:lvl4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4pPr>
      <a:lvl5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5pPr>
      <a:lvl6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6pPr>
      <a:lvl7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7pPr>
      <a:lvl8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8pPr>
      <a:lvl9pPr marL="0" marR="0" indent="0" algn="ctr" defTabSz="825500" rtl="0" latinLnBrk="0">
        <a:lnSpc>
          <a:spcPct val="90000"/>
        </a:lnSpc>
        <a:spcBef>
          <a:spcPts val="230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800" u="none">
          <a:solidFill>
            <a:srgbClr val="D93E2B"/>
          </a:solidFill>
          <a:uFillTx/>
          <a:latin typeface="+mn-lt"/>
          <a:ea typeface="+mn-ea"/>
          <a:cs typeface="+mn-cs"/>
          <a:sym typeface="Bodoni SvtyTwo ITC TT-Book"/>
        </a:defRPr>
      </a:lvl9pPr>
    </p:titleStyle>
    <p:bodyStyle>
      <a:lvl1pPr marL="6096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1pPr>
      <a:lvl2pPr marL="12192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2pPr>
      <a:lvl3pPr marL="18288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3pPr>
      <a:lvl4pPr marL="24384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4pPr>
      <a:lvl5pPr marL="30480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5pPr>
      <a:lvl6pPr marL="36576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6pPr>
      <a:lvl7pPr marL="42672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7pPr>
      <a:lvl8pPr marL="48768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8pPr>
      <a:lvl9pPr marL="5486400" marR="0" indent="-609600" algn="l" defTabSz="825500" rtl="0" latinLnBrk="0">
        <a:lnSpc>
          <a:spcPct val="100000"/>
        </a:lnSpc>
        <a:spcBef>
          <a:spcPts val="3400"/>
        </a:spcBef>
        <a:spcAft>
          <a:spcPts val="0"/>
        </a:spcAft>
        <a:buClr>
          <a:srgbClr val="929292"/>
        </a:buClr>
        <a:buSzPct val="60000"/>
        <a:buFont typeface="Zapf Dingbats"/>
        <a:buChar char="❖"/>
        <a:tabLst/>
        <a:defRPr b="0" baseline="0" cap="none" i="0" spc="0" strike="noStrike" sz="5000" u="none">
          <a:solidFill>
            <a:srgbClr val="414141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我寧願有耶穌…"/>
          <p:cNvSpPr txBox="1"/>
          <p:nvPr>
            <p:ph type="ctrTitle"/>
          </p:nvPr>
        </p:nvSpPr>
        <p:spPr>
          <a:xfrm>
            <a:off x="2735677" y="334672"/>
            <a:ext cx="20844052" cy="7420321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 algn="ctr">
              <a:lnSpc>
                <a:spcPct val="120000"/>
              </a:lnSpc>
              <a:defRPr sz="16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我寧願有耶穌</a:t>
            </a:r>
          </a:p>
          <a:p>
            <a:pPr algn="ctr">
              <a:lnSpc>
                <a:spcPct val="120000"/>
              </a:lnSpc>
              <a:defRPr sz="117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I’d Rather Have Jesus</a:t>
            </a:r>
          </a:p>
        </p:txBody>
      </p:sp>
      <p:sp>
        <p:nvSpPr>
          <p:cNvPr id="160" name="S 411"/>
          <p:cNvSpPr txBox="1"/>
          <p:nvPr/>
        </p:nvSpPr>
        <p:spPr>
          <a:xfrm>
            <a:off x="858213" y="287115"/>
            <a:ext cx="198316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6200">
                <a:solidFill>
                  <a:srgbClr val="FFFFFF"/>
                </a:solidFill>
              </a:defRPr>
            </a:lvl1pPr>
          </a:lstStyle>
          <a:p>
            <a:pPr/>
            <a:r>
              <a:t>S 411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Text Box 4"/>
          <p:cNvSpPr txBox="1"/>
          <p:nvPr/>
        </p:nvSpPr>
        <p:spPr>
          <a:xfrm>
            <a:off x="18352602" y="12721463"/>
            <a:ext cx="5271726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000">
                <a:solidFill>
                  <a:srgbClr val="FFFFFF"/>
                </a:solidFill>
                <a:latin typeface="方正准圆简体"/>
                <a:ea typeface="方正准圆简体"/>
                <a:cs typeface="方正准圆简体"/>
                <a:sym typeface="方正准圆简体"/>
              </a:defRPr>
            </a:lvl1pPr>
          </a:lstStyle>
          <a:p>
            <a:pPr/>
            <a:r>
              <a:t>我寧願有耶穌 3.1/3</a:t>
            </a:r>
          </a:p>
        </p:txBody>
      </p:sp>
      <p:sp>
        <p:nvSpPr>
          <p:cNvPr id="195" name="主比深谷百合 高洁万倍…"/>
          <p:cNvSpPr txBox="1"/>
          <p:nvPr>
            <p:ph type="title" idx="4294967295"/>
          </p:nvPr>
        </p:nvSpPr>
        <p:spPr>
          <a:xfrm>
            <a:off x="153795" y="300183"/>
            <a:ext cx="23324459" cy="9323974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主比深谷百合 高洁万倍</a:t>
            </a:r>
          </a:p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远比蜂房蜜更加芳香甘美</a:t>
            </a:r>
          </a:p>
        </p:txBody>
      </p:sp>
      <p:sp>
        <p:nvSpPr>
          <p:cNvPr id="196" name="TextBox 10"/>
          <p:cNvSpPr txBox="1"/>
          <p:nvPr/>
        </p:nvSpPr>
        <p:spPr>
          <a:xfrm>
            <a:off x="1349617" y="10744043"/>
            <a:ext cx="22762157" cy="1833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600">
                <a:solidFill>
                  <a:srgbClr val="124BC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He’s fairer than lilies of rarest bloom;</a:t>
            </a:r>
            <a:br/>
            <a:r>
              <a:t>He’s sweeter than honey from out the comb;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 Box 4"/>
          <p:cNvSpPr txBox="1"/>
          <p:nvPr/>
        </p:nvSpPr>
        <p:spPr>
          <a:xfrm>
            <a:off x="17970794" y="12721463"/>
            <a:ext cx="5653535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000">
                <a:solidFill>
                  <a:srgbClr val="FFFFFF"/>
                </a:solidFill>
                <a:latin typeface="方正准圆简体"/>
                <a:ea typeface="方正准圆简体"/>
                <a:cs typeface="方正准圆简体"/>
                <a:sym typeface="方正准圆简体"/>
              </a:defRPr>
            </a:lvl1pPr>
          </a:lstStyle>
          <a:p>
            <a:pPr/>
            <a:r>
              <a:t>我寧願有耶穌 3.2/3</a:t>
            </a:r>
          </a:p>
        </p:txBody>
      </p:sp>
      <p:sp>
        <p:nvSpPr>
          <p:cNvPr id="199" name="祂满足我需要 慰我心靈…"/>
          <p:cNvSpPr txBox="1"/>
          <p:nvPr>
            <p:ph type="title" idx="4294967295"/>
          </p:nvPr>
        </p:nvSpPr>
        <p:spPr>
          <a:xfrm>
            <a:off x="153795" y="300183"/>
            <a:ext cx="23324459" cy="9877690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祂满足我需要 慰我心靈</a:t>
            </a:r>
          </a:p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我宁愿有主 跟随主前行</a:t>
            </a:r>
          </a:p>
        </p:txBody>
      </p:sp>
      <p:sp>
        <p:nvSpPr>
          <p:cNvPr id="200" name="TextBox 10"/>
          <p:cNvSpPr txBox="1"/>
          <p:nvPr/>
        </p:nvSpPr>
        <p:spPr>
          <a:xfrm>
            <a:off x="2276383" y="10744043"/>
            <a:ext cx="21835391" cy="1833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600">
                <a:solidFill>
                  <a:srgbClr val="124BC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He’s all that my hungering spirit needs;</a:t>
            </a:r>
            <a:br/>
            <a:r>
              <a:t>I’d rather have Jesus and let Him lead.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Text Box 4"/>
          <p:cNvSpPr txBox="1"/>
          <p:nvPr/>
        </p:nvSpPr>
        <p:spPr>
          <a:xfrm>
            <a:off x="18048126" y="12721463"/>
            <a:ext cx="5576203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000">
                <a:solidFill>
                  <a:srgbClr val="FFFFFF"/>
                </a:solidFill>
                <a:latin typeface="方正准圆简体"/>
                <a:ea typeface="方正准圆简体"/>
                <a:cs typeface="方正准圆简体"/>
                <a:sym typeface="方正准圆简体"/>
              </a:defRPr>
            </a:lvl1pPr>
          </a:lstStyle>
          <a:p>
            <a:pPr/>
            <a:r>
              <a:t>我寧願有耶穌 chr. 1/2</a:t>
            </a:r>
          </a:p>
        </p:txBody>
      </p:sp>
      <p:sp>
        <p:nvSpPr>
          <p:cNvPr id="203" name="勝過 做君王 雖統治萬方…"/>
          <p:cNvSpPr txBox="1"/>
          <p:nvPr>
            <p:ph type="title" idx="4294967295"/>
          </p:nvPr>
        </p:nvSpPr>
        <p:spPr>
          <a:xfrm>
            <a:off x="153795" y="300183"/>
            <a:ext cx="23324459" cy="9279515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勝過 做君王 雖統治萬方</a:t>
            </a:r>
          </a:p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卻仍 受罪惡捆綁；</a:t>
            </a:r>
          </a:p>
        </p:txBody>
      </p:sp>
      <p:sp>
        <p:nvSpPr>
          <p:cNvPr id="204" name="TextBox 10"/>
          <p:cNvSpPr txBox="1"/>
          <p:nvPr/>
        </p:nvSpPr>
        <p:spPr>
          <a:xfrm>
            <a:off x="2213738" y="10493160"/>
            <a:ext cx="21863547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400">
                <a:solidFill>
                  <a:srgbClr val="124BC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Than to be the king of a vast domain</a:t>
            </a:r>
            <a:br/>
            <a:r>
              <a:t>And be held in sin’s dread sway;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 Box 4"/>
          <p:cNvSpPr txBox="1"/>
          <p:nvPr/>
        </p:nvSpPr>
        <p:spPr>
          <a:xfrm>
            <a:off x="17829468" y="12721463"/>
            <a:ext cx="5794860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000">
                <a:solidFill>
                  <a:srgbClr val="FFFFFF"/>
                </a:solidFill>
                <a:latin typeface="方正准圆简体"/>
                <a:ea typeface="方正准圆简体"/>
                <a:cs typeface="方正准圆简体"/>
                <a:sym typeface="方正准圆简体"/>
              </a:defRPr>
            </a:lvl1pPr>
          </a:lstStyle>
          <a:p>
            <a:pPr/>
            <a:r>
              <a:t>我寧願有耶穌 chr. 2/2</a:t>
            </a:r>
          </a:p>
        </p:txBody>
      </p:sp>
      <p:sp>
        <p:nvSpPr>
          <p:cNvPr id="207" name="我寧願有耶穌 勝於世上…"/>
          <p:cNvSpPr txBox="1"/>
          <p:nvPr>
            <p:ph type="title" idx="4294967295"/>
          </p:nvPr>
        </p:nvSpPr>
        <p:spPr>
          <a:xfrm>
            <a:off x="153795" y="300183"/>
            <a:ext cx="23324459" cy="9279515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52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我寧願有耶穌 勝於世上</a:t>
            </a:r>
          </a:p>
          <a:p>
            <a:pPr>
              <a:lnSpc>
                <a:spcPct val="100000"/>
              </a:lnSpc>
              <a:defRPr sz="152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榮華、富貴、聲望。</a:t>
            </a:r>
          </a:p>
        </p:txBody>
      </p:sp>
      <p:sp>
        <p:nvSpPr>
          <p:cNvPr id="208" name="TextBox 10"/>
          <p:cNvSpPr txBox="1"/>
          <p:nvPr/>
        </p:nvSpPr>
        <p:spPr>
          <a:xfrm>
            <a:off x="2308583" y="10596628"/>
            <a:ext cx="21803191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400">
                <a:solidFill>
                  <a:srgbClr val="124BC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I’d rather have Jesus than anything</a:t>
            </a:r>
            <a:br/>
            <a:r>
              <a:t>This world affords today.</a:t>
            </a:r>
          </a:p>
        </p:txBody>
      </p:sp>
      <p:sp>
        <p:nvSpPr>
          <p:cNvPr id="209" name="Star"/>
          <p:cNvSpPr/>
          <p:nvPr/>
        </p:nvSpPr>
        <p:spPr>
          <a:xfrm>
            <a:off x="23109257" y="12366377"/>
            <a:ext cx="1061860" cy="1046324"/>
          </a:xfrm>
          <a:prstGeom prst="star5">
            <a:avLst>
              <a:gd name="adj" fmla="val 19100"/>
              <a:gd name="hf" fmla="val 105146"/>
              <a:gd name="vf" fmla="val 110557"/>
            </a:avLst>
          </a:prstGeom>
          <a:solidFill>
            <a:srgbClr val="FF2600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z="4400">
                <a:solidFill>
                  <a:srgbClr val="FFFFFF"/>
                </a:solidFill>
                <a:effectLst>
                  <a:outerShdw sx="100000" sy="100000" kx="0" ky="0" algn="b" rotWithShape="0" blurRad="25400" dist="33948" dir="2700000">
                    <a:srgbClr val="3B3936"/>
                  </a:outerShdw>
                </a:effectLst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 Box 4"/>
          <p:cNvSpPr txBox="1"/>
          <p:nvPr/>
        </p:nvSpPr>
        <p:spPr>
          <a:xfrm>
            <a:off x="19019622" y="12790442"/>
            <a:ext cx="5466941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000">
                <a:solidFill>
                  <a:srgbClr val="FFFFFF"/>
                </a:solidFill>
                <a:latin typeface="方正准圆简体"/>
                <a:ea typeface="方正准圆简体"/>
                <a:cs typeface="方正准圆简体"/>
                <a:sym typeface="方正准圆简体"/>
              </a:defRPr>
            </a:lvl1pPr>
          </a:lstStyle>
          <a:p>
            <a:pPr/>
            <a:r>
              <a:t>我寧願有耶穌 1.1/3</a:t>
            </a:r>
          </a:p>
        </p:txBody>
      </p:sp>
      <p:sp>
        <p:nvSpPr>
          <p:cNvPr id="163" name="TextBox 10"/>
          <p:cNvSpPr txBox="1"/>
          <p:nvPr/>
        </p:nvSpPr>
        <p:spPr>
          <a:xfrm>
            <a:off x="2327484" y="10165625"/>
            <a:ext cx="21166889" cy="1833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600">
                <a:solidFill>
                  <a:srgbClr val="124BC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I’d rather have Jesus than silver or gold;</a:t>
            </a:r>
            <a:br/>
            <a:r>
              <a:t>I’d rather be His than have riches untold;</a:t>
            </a:r>
          </a:p>
        </p:txBody>
      </p:sp>
      <p:sp>
        <p:nvSpPr>
          <p:cNvPr id="164" name="我寧願有耶穌 勝於金錢…"/>
          <p:cNvSpPr txBox="1"/>
          <p:nvPr>
            <p:ph type="title" idx="4294967295"/>
          </p:nvPr>
        </p:nvSpPr>
        <p:spPr>
          <a:xfrm>
            <a:off x="153795" y="-182668"/>
            <a:ext cx="24076410" cy="8283364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我寧願有耶穌 勝於金錢</a:t>
            </a:r>
          </a:p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我寧屬耶穌 勝過財富無邊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ext Box 4"/>
          <p:cNvSpPr txBox="1"/>
          <p:nvPr/>
        </p:nvSpPr>
        <p:spPr>
          <a:xfrm>
            <a:off x="18433302" y="12790442"/>
            <a:ext cx="5466942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000">
                <a:solidFill>
                  <a:srgbClr val="FFFFFF"/>
                </a:solidFill>
                <a:latin typeface="方正准圆简体"/>
                <a:ea typeface="方正准圆简体"/>
                <a:cs typeface="方正准圆简体"/>
                <a:sym typeface="方正准圆简体"/>
              </a:defRPr>
            </a:lvl1pPr>
          </a:lstStyle>
          <a:p>
            <a:pPr/>
            <a:r>
              <a:t>我寧願有耶穌 1.2 /3</a:t>
            </a:r>
          </a:p>
        </p:txBody>
      </p:sp>
      <p:sp>
        <p:nvSpPr>
          <p:cNvPr id="167" name="TextBox 10"/>
          <p:cNvSpPr txBox="1"/>
          <p:nvPr/>
        </p:nvSpPr>
        <p:spPr>
          <a:xfrm>
            <a:off x="1965615" y="9847319"/>
            <a:ext cx="23839547" cy="18335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600">
                <a:solidFill>
                  <a:srgbClr val="124BC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I’d rather have Jesus than houses or lands;</a:t>
            </a:r>
            <a:br/>
            <a:r>
              <a:t>I’d rather be led by His nail-pierced hand.</a:t>
            </a:r>
          </a:p>
        </p:txBody>
      </p:sp>
      <p:sp>
        <p:nvSpPr>
          <p:cNvPr id="168" name="我寧願有耶穌 勝於地土…"/>
          <p:cNvSpPr txBox="1"/>
          <p:nvPr>
            <p:ph type="title" idx="4294967295"/>
          </p:nvPr>
        </p:nvSpPr>
        <p:spPr>
          <a:xfrm>
            <a:off x="529770" y="196715"/>
            <a:ext cx="23324460" cy="8061204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我寧願有耶穌 勝於地土</a:t>
            </a:r>
          </a:p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願主釘痕手 引導我前途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 Box 4"/>
          <p:cNvSpPr txBox="1"/>
          <p:nvPr/>
        </p:nvSpPr>
        <p:spPr>
          <a:xfrm>
            <a:off x="18048126" y="12790442"/>
            <a:ext cx="5576203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000">
                <a:solidFill>
                  <a:srgbClr val="FFFFFF"/>
                </a:solidFill>
                <a:latin typeface="方正准圆简体"/>
                <a:ea typeface="方正准圆简体"/>
                <a:cs typeface="方正准圆简体"/>
                <a:sym typeface="方正准圆简体"/>
              </a:defRPr>
            </a:lvl1pPr>
          </a:lstStyle>
          <a:p>
            <a:pPr/>
            <a:r>
              <a:t>我寧願有耶穌 chr. 1/2</a:t>
            </a:r>
          </a:p>
        </p:txBody>
      </p:sp>
      <p:sp>
        <p:nvSpPr>
          <p:cNvPr id="171" name="勝過 做君王 雖統治萬方…"/>
          <p:cNvSpPr txBox="1"/>
          <p:nvPr>
            <p:ph type="title" idx="4294967295"/>
          </p:nvPr>
        </p:nvSpPr>
        <p:spPr>
          <a:xfrm>
            <a:off x="153795" y="300183"/>
            <a:ext cx="23324459" cy="9279515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勝過 做君王 雖統治萬方</a:t>
            </a:r>
          </a:p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卻仍受罪惡捆綁；</a:t>
            </a:r>
          </a:p>
        </p:txBody>
      </p:sp>
      <p:sp>
        <p:nvSpPr>
          <p:cNvPr id="172" name="TextBox 10"/>
          <p:cNvSpPr txBox="1"/>
          <p:nvPr/>
        </p:nvSpPr>
        <p:spPr>
          <a:xfrm>
            <a:off x="2213738" y="10493160"/>
            <a:ext cx="21863547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400">
                <a:solidFill>
                  <a:srgbClr val="124BC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Than to be the king of a vast domain</a:t>
            </a:r>
            <a:br/>
            <a:r>
              <a:t>And be held in sin’s dread sway;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 Box 4"/>
          <p:cNvSpPr txBox="1"/>
          <p:nvPr/>
        </p:nvSpPr>
        <p:spPr>
          <a:xfrm>
            <a:off x="17829468" y="12721463"/>
            <a:ext cx="5794860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000">
                <a:solidFill>
                  <a:srgbClr val="FFFFFF"/>
                </a:solidFill>
                <a:latin typeface="方正准圆简体"/>
                <a:ea typeface="方正准圆简体"/>
                <a:cs typeface="方正准圆简体"/>
                <a:sym typeface="方正准圆简体"/>
              </a:defRPr>
            </a:lvl1pPr>
          </a:lstStyle>
          <a:p>
            <a:pPr/>
            <a:r>
              <a:t>我寧願有耶穌 chr. 2/2</a:t>
            </a:r>
          </a:p>
        </p:txBody>
      </p:sp>
      <p:sp>
        <p:nvSpPr>
          <p:cNvPr id="175" name="我寧願有耶穌 勝於世上…"/>
          <p:cNvSpPr txBox="1"/>
          <p:nvPr>
            <p:ph type="title" idx="4294967295"/>
          </p:nvPr>
        </p:nvSpPr>
        <p:spPr>
          <a:xfrm>
            <a:off x="291752" y="265694"/>
            <a:ext cx="23324460" cy="9279515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我寧願有耶穌 勝於世上</a:t>
            </a:r>
          </a:p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榮華、富貴、聲望。</a:t>
            </a:r>
          </a:p>
        </p:txBody>
      </p:sp>
      <p:sp>
        <p:nvSpPr>
          <p:cNvPr id="176" name="TextBox 10"/>
          <p:cNvSpPr txBox="1"/>
          <p:nvPr/>
        </p:nvSpPr>
        <p:spPr>
          <a:xfrm>
            <a:off x="2308583" y="10596628"/>
            <a:ext cx="21803191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400">
                <a:solidFill>
                  <a:srgbClr val="124BC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I’d rather have Jesus than anything</a:t>
            </a:r>
            <a:br/>
            <a:r>
              <a:t>This world affords today.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ext Box 4"/>
          <p:cNvSpPr txBox="1"/>
          <p:nvPr/>
        </p:nvSpPr>
        <p:spPr>
          <a:xfrm>
            <a:off x="18495543" y="12721463"/>
            <a:ext cx="5128784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000">
                <a:solidFill>
                  <a:srgbClr val="FFFFFF"/>
                </a:solidFill>
                <a:latin typeface="方正准圆简体"/>
                <a:ea typeface="方正准圆简体"/>
                <a:cs typeface="方正准圆简体"/>
                <a:sym typeface="方正准圆简体"/>
              </a:defRPr>
            </a:lvl1pPr>
          </a:lstStyle>
          <a:p>
            <a:pPr/>
            <a:r>
              <a:t>我寧願有耶穌 2.1/3</a:t>
            </a:r>
          </a:p>
        </p:txBody>
      </p:sp>
      <p:sp>
        <p:nvSpPr>
          <p:cNvPr id="179" name="我寧願有耶穌  勝於稱揚…"/>
          <p:cNvSpPr txBox="1"/>
          <p:nvPr>
            <p:ph type="title" idx="4294967295"/>
          </p:nvPr>
        </p:nvSpPr>
        <p:spPr>
          <a:xfrm>
            <a:off x="153795" y="300183"/>
            <a:ext cx="23839547" cy="10023597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我寧願有耶穌  勝於稱揚</a:t>
            </a:r>
          </a:p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我寧忠於主 滿足主的心腸</a:t>
            </a:r>
          </a:p>
        </p:txBody>
      </p:sp>
      <p:sp>
        <p:nvSpPr>
          <p:cNvPr id="180" name="TextBox 10"/>
          <p:cNvSpPr txBox="1"/>
          <p:nvPr/>
        </p:nvSpPr>
        <p:spPr>
          <a:xfrm>
            <a:off x="1761535" y="10364660"/>
            <a:ext cx="20860930" cy="1833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600">
                <a:solidFill>
                  <a:srgbClr val="124BC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I’d rather have Jesus than men’s applause;</a:t>
            </a:r>
            <a:br/>
            <a:r>
              <a:t>I’d rather be faithful to His dear cause;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 Box 4"/>
          <p:cNvSpPr txBox="1"/>
          <p:nvPr/>
        </p:nvSpPr>
        <p:spPr>
          <a:xfrm>
            <a:off x="18215452" y="12721463"/>
            <a:ext cx="5408875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000">
                <a:solidFill>
                  <a:srgbClr val="FFFFFF"/>
                </a:solidFill>
                <a:latin typeface="方正准圆简体"/>
                <a:ea typeface="方正准圆简体"/>
                <a:cs typeface="方正准圆简体"/>
                <a:sym typeface="方正准圆简体"/>
              </a:defRPr>
            </a:lvl1pPr>
          </a:lstStyle>
          <a:p>
            <a:pPr/>
            <a:r>
              <a:t>我寧願有耶穌 2.2/3</a:t>
            </a:r>
          </a:p>
        </p:txBody>
      </p:sp>
      <p:sp>
        <p:nvSpPr>
          <p:cNvPr id="183" name="我寧願有耶穌 勝於美名…"/>
          <p:cNvSpPr txBox="1"/>
          <p:nvPr>
            <p:ph type="title" idx="4294967295"/>
          </p:nvPr>
        </p:nvSpPr>
        <p:spPr>
          <a:xfrm>
            <a:off x="153795" y="300183"/>
            <a:ext cx="23324459" cy="10023597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我寧願有耶穌 勝於美名</a:t>
            </a:r>
          </a:p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願對主忠誠 宣揚主聖名</a:t>
            </a:r>
          </a:p>
        </p:txBody>
      </p:sp>
      <p:sp>
        <p:nvSpPr>
          <p:cNvPr id="184" name="TextBox 10"/>
          <p:cNvSpPr txBox="1"/>
          <p:nvPr/>
        </p:nvSpPr>
        <p:spPr>
          <a:xfrm>
            <a:off x="2501642" y="10605836"/>
            <a:ext cx="21299728" cy="1833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600">
                <a:solidFill>
                  <a:srgbClr val="124BC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I’d rather have Jesus than worldwide fame;</a:t>
            </a:r>
            <a:br/>
            <a:r>
              <a:t>I’d rather be true to His holy name.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Text Box 4"/>
          <p:cNvSpPr txBox="1"/>
          <p:nvPr/>
        </p:nvSpPr>
        <p:spPr>
          <a:xfrm>
            <a:off x="18048126" y="12790442"/>
            <a:ext cx="5576203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000">
                <a:solidFill>
                  <a:srgbClr val="FFFFFF"/>
                </a:solidFill>
                <a:latin typeface="方正准圆简体"/>
                <a:ea typeface="方正准圆简体"/>
                <a:cs typeface="方正准圆简体"/>
                <a:sym typeface="方正准圆简体"/>
              </a:defRPr>
            </a:lvl1pPr>
          </a:lstStyle>
          <a:p>
            <a:pPr/>
            <a:r>
              <a:t>我寧願有耶穌 chr. 1/2</a:t>
            </a:r>
          </a:p>
        </p:txBody>
      </p:sp>
      <p:sp>
        <p:nvSpPr>
          <p:cNvPr id="187" name="勝過做君王 雖統治萬方…"/>
          <p:cNvSpPr txBox="1"/>
          <p:nvPr>
            <p:ph type="title" idx="4294967295"/>
          </p:nvPr>
        </p:nvSpPr>
        <p:spPr>
          <a:xfrm>
            <a:off x="153795" y="300183"/>
            <a:ext cx="23324459" cy="9279515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勝過做君王 雖統治萬方</a:t>
            </a:r>
          </a:p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卻仍受罪惡捆綁；</a:t>
            </a:r>
          </a:p>
        </p:txBody>
      </p:sp>
      <p:sp>
        <p:nvSpPr>
          <p:cNvPr id="188" name="TextBox 10"/>
          <p:cNvSpPr txBox="1"/>
          <p:nvPr/>
        </p:nvSpPr>
        <p:spPr>
          <a:xfrm>
            <a:off x="2213738" y="10493160"/>
            <a:ext cx="21863547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400">
                <a:solidFill>
                  <a:srgbClr val="124BC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Than to be the king of a vast domain</a:t>
            </a:r>
            <a:br/>
            <a:r>
              <a:t>And be held in sin’s dread sway;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ext Box 4"/>
          <p:cNvSpPr txBox="1"/>
          <p:nvPr/>
        </p:nvSpPr>
        <p:spPr>
          <a:xfrm>
            <a:off x="17829468" y="12721463"/>
            <a:ext cx="5794860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4000">
                <a:solidFill>
                  <a:srgbClr val="FFFFFF"/>
                </a:solidFill>
                <a:latin typeface="方正准圆简体"/>
                <a:ea typeface="方正准圆简体"/>
                <a:cs typeface="方正准圆简体"/>
                <a:sym typeface="方正准圆简体"/>
              </a:defRPr>
            </a:lvl1pPr>
          </a:lstStyle>
          <a:p>
            <a:pPr/>
            <a:r>
              <a:t>我寧願有耶穌 chr. 2/2</a:t>
            </a:r>
          </a:p>
        </p:txBody>
      </p:sp>
      <p:sp>
        <p:nvSpPr>
          <p:cNvPr id="191" name="我寧願有耶穌 勝於世上…"/>
          <p:cNvSpPr txBox="1"/>
          <p:nvPr>
            <p:ph type="title" idx="4294967295"/>
          </p:nvPr>
        </p:nvSpPr>
        <p:spPr>
          <a:xfrm>
            <a:off x="291752" y="265694"/>
            <a:ext cx="23324460" cy="9279515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/>
            </a:outerShdw>
          </a:effectLst>
        </p:spPr>
        <p:txBody>
          <a:bodyPr/>
          <a:lstStyle/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我寧願有耶穌 勝於世上</a:t>
            </a:r>
          </a:p>
          <a:p>
            <a:pPr>
              <a:lnSpc>
                <a:spcPct val="100000"/>
              </a:lnSpc>
              <a:defRPr sz="15000">
                <a:solidFill>
                  <a:srgbClr val="FFFFFF"/>
                </a:solidFill>
                <a:latin typeface="Bodoni SvtyTwo ITC TT-Bold"/>
                <a:ea typeface="Bodoni SvtyTwo ITC TT-Bold"/>
                <a:cs typeface="Bodoni SvtyTwo ITC TT-Bold"/>
                <a:sym typeface="Bodoni SvtyTwo ITC TT-Bold"/>
              </a:defRPr>
            </a:pPr>
            <a:r>
              <a:t>榮華、富貴、聲望。</a:t>
            </a:r>
          </a:p>
        </p:txBody>
      </p:sp>
      <p:sp>
        <p:nvSpPr>
          <p:cNvPr id="192" name="TextBox 10"/>
          <p:cNvSpPr txBox="1"/>
          <p:nvPr/>
        </p:nvSpPr>
        <p:spPr>
          <a:xfrm>
            <a:off x="2308583" y="10596628"/>
            <a:ext cx="21803191" cy="17835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b="1" sz="5400">
                <a:solidFill>
                  <a:srgbClr val="124BC9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t>I’d rather have Jesus than anything</a:t>
            </a:r>
            <a:br/>
            <a:r>
              <a:t>This world affords today.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2.png"/></Relationships>

</file>

<file path=ppt/theme/theme1.xml><?xml version="1.0" encoding="utf-8"?>
<a:theme xmlns:a="http://schemas.openxmlformats.org/drawingml/2006/main" xmlns:r="http://schemas.openxmlformats.org/officeDocument/2006/relationships" name="New_Template4">
  <a:themeElements>
    <a:clrScheme name="New_Template4">
      <a:dk1>
        <a:srgbClr val="414141"/>
      </a:dk1>
      <a:lt1>
        <a:srgbClr val="004141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33948" dir="270000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3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New_Template4">
  <a:themeElements>
    <a:clrScheme name="New_Template4">
      <a:dk1>
        <a:srgbClr val="000000"/>
      </a:dk1>
      <a:lt1>
        <a:srgbClr val="FFFFFF"/>
      </a:lt1>
      <a:dk2>
        <a:srgbClr val="66635F"/>
      </a:dk2>
      <a:lt2>
        <a:srgbClr val="C9C3BA"/>
      </a:lt2>
      <a:accent1>
        <a:srgbClr val="738FAF"/>
      </a:accent1>
      <a:accent2>
        <a:srgbClr val="74B6A8"/>
      </a:accent2>
      <a:accent3>
        <a:srgbClr val="A0AA69"/>
      </a:accent3>
      <a:accent4>
        <a:srgbClr val="CBA968"/>
      </a:accent4>
      <a:accent5>
        <a:srgbClr val="D08A7A"/>
      </a:accent5>
      <a:accent6>
        <a:srgbClr val="9E95A9"/>
      </a:accent6>
      <a:hlink>
        <a:srgbClr val="0000FF"/>
      </a:hlink>
      <a:folHlink>
        <a:srgbClr val="FF00FF"/>
      </a:folHlink>
    </a:clrScheme>
    <a:fontScheme name="New_Template4">
      <a:majorFont>
        <a:latin typeface="Bodoni SvtyTwo ITC TT-Book"/>
        <a:ea typeface="Bodoni SvtyTwo ITC TT-Book"/>
        <a:cs typeface="Bodoni SvtyTwo ITC TT-Book"/>
      </a:majorFont>
      <a:minorFont>
        <a:latin typeface="Bodoni SvtyTwo ITC TT-Book"/>
        <a:ea typeface="Bodoni SvtyTwo ITC TT-Book"/>
        <a:cs typeface="Bodoni SvtyTwo ITC TT-Book"/>
      </a:minorFont>
    </a:fontScheme>
    <a:fmtScheme name="New_Templat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400" u="none" kumimoji="0" normalizeH="0">
            <a:ln>
              <a:noFill/>
            </a:ln>
            <a:solidFill>
              <a:srgbClr val="FFFFFF"/>
            </a:solidFill>
            <a:effectLst>
              <a:outerShdw sx="100000" sy="100000" kx="0" ky="0" algn="b" rotWithShape="0" blurRad="25400" dist="33948" dir="2700000">
                <a:srgbClr val="3B3936"/>
              </a:outerShdw>
            </a:effectLst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414141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34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5000" u="none" kumimoji="0" normalizeH="0">
            <a:ln>
              <a:noFill/>
            </a:ln>
            <a:solidFill>
              <a:srgbClr val="414141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